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513" r:id="rId50"/>
    <p:sldId id="1514" r:id="rId51"/>
    <p:sldId id="1515" r:id="rId52"/>
    <p:sldId id="1516" r:id="rId53"/>
    <p:sldId id="1517" r:id="rId54"/>
    <p:sldId id="1512" r:id="rId55"/>
    <p:sldId id="1496" r:id="rId56"/>
    <p:sldId id="1491" r:id="rId57"/>
    <p:sldId id="1507" r:id="rId58"/>
    <p:sldId id="1504" r:id="rId59"/>
    <p:sldId id="1492" r:id="rId60"/>
    <p:sldId id="1493" r:id="rId61"/>
    <p:sldId id="1494" r:id="rId62"/>
    <p:sldId id="1505" r:id="rId63"/>
    <p:sldId id="1487" r:id="rId64"/>
    <p:sldId id="1484" r:id="rId65"/>
    <p:sldId id="1481" r:id="rId66"/>
    <p:sldId id="1483" r:id="rId67"/>
    <p:sldId id="1480" r:id="rId68"/>
    <p:sldId id="1485" r:id="rId69"/>
    <p:sldId id="1489" r:id="rId70"/>
    <p:sldId id="665" r:id="rId71"/>
    <p:sldId id="1488" r:id="rId72"/>
    <p:sldId id="1469" r:id="rId73"/>
    <p:sldId id="1470" r:id="rId74"/>
    <p:sldId id="512" r:id="rId75"/>
    <p:sldId id="1486" r:id="rId76"/>
    <p:sldId id="490" r:id="rId77"/>
    <p:sldId id="1474" r:id="rId78"/>
    <p:sldId id="1475" r:id="rId79"/>
    <p:sldId id="1444" r:id="rId80"/>
    <p:sldId id="1449" r:id="rId81"/>
    <p:sldId id="1462" r:id="rId82"/>
    <p:sldId id="1454" r:id="rId83"/>
    <p:sldId id="518" r:id="rId84"/>
    <p:sldId id="589" r:id="rId85"/>
    <p:sldId id="587" r:id="rId86"/>
    <p:sldId id="1460" r:id="rId87"/>
    <p:sldId id="1506" r:id="rId88"/>
    <p:sldId id="1497" r:id="rId89"/>
    <p:sldId id="57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07" autoAdjust="0"/>
    <p:restoredTop sz="82162" autoAdjust="0"/>
  </p:normalViewPr>
  <p:slideViewPr>
    <p:cSldViewPr snapToGrid="0">
      <p:cViewPr varScale="1">
        <p:scale>
          <a:sx n="79" d="100"/>
          <a:sy n="79" d="100"/>
        </p:scale>
        <p:origin x="1392" y="184"/>
      </p:cViewPr>
      <p:guideLst>
        <p:guide orient="horz" pos="2160"/>
        <p:guide pos="3840"/>
      </p:guideLst>
    </p:cSldViewPr>
  </p:slideViewPr>
  <p:notesTextViewPr>
    <p:cViewPr>
      <p:scale>
        <a:sx n="100" d="100"/>
        <a:sy n="100" d="100"/>
      </p:scale>
      <p:origin x="0" y="-72"/>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2/14/22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2/14/22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70</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74</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77</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83</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87</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89</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2/14/22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2/14/22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2/14/22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2/14/22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2/14/22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2/14/22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2/14/22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2/14/22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2/14/22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2/14/22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2/14/22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2/14/22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2/14/22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36.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32.tiff"/><Relationship Id="rId4" Type="http://schemas.openxmlformats.org/officeDocument/2006/relationships/image" Target="../media/image40.pn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8.png"/><Relationship Id="rId4" Type="http://schemas.openxmlformats.org/officeDocument/2006/relationships/image" Target="../media/image29.png"/><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0.png"/><Relationship Id="rId7"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 Id="rId9"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5.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0.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4.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tiff"/></Relationships>
</file>

<file path=ppt/slides/_rels/slide8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tiff"/><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tiff"/><Relationship Id="rId7"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32.tiff"/><Relationship Id="rId5" Type="http://schemas.openxmlformats.org/officeDocument/2006/relationships/image" Target="../media/image142.png"/><Relationship Id="rId10" Type="http://schemas.openxmlformats.org/officeDocument/2006/relationships/image" Target="../media/image33.jpeg"/><Relationship Id="rId4" Type="http://schemas.openxmlformats.org/officeDocument/2006/relationships/image" Target="../media/image141.png"/><Relationship Id="rId9"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image" Target="../media/image153.png"/><Relationship Id="rId7" Type="http://schemas.openxmlformats.org/officeDocument/2006/relationships/image" Target="../media/image156.jpeg"/><Relationship Id="rId12"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55.jpeg"/><Relationship Id="rId11" Type="http://schemas.openxmlformats.org/officeDocument/2006/relationships/image" Target="../media/image160.jpe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4.png"/><Relationship Id="rId9" Type="http://schemas.openxmlformats.org/officeDocument/2006/relationships/image" Target="../media/image158.jpeg"/></Relationships>
</file>

<file path=ppt/slides/_rels/slide88.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64.jpeg"/><Relationship Id="rId13" Type="http://schemas.openxmlformats.org/officeDocument/2006/relationships/image" Target="../media/image169.jpeg"/><Relationship Id="rId3" Type="http://schemas.openxmlformats.org/officeDocument/2006/relationships/image" Target="../media/image153.png"/><Relationship Id="rId7" Type="http://schemas.openxmlformats.org/officeDocument/2006/relationships/image" Target="../media/image163.jpeg"/><Relationship Id="rId12" Type="http://schemas.openxmlformats.org/officeDocument/2006/relationships/image" Target="../media/image168.jpeg"/><Relationship Id="rId2" Type="http://schemas.openxmlformats.org/officeDocument/2006/relationships/notesSlide" Target="../notesSlides/notesSlide70.xml"/><Relationship Id="rId16"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62.jpeg"/><Relationship Id="rId11" Type="http://schemas.openxmlformats.org/officeDocument/2006/relationships/image" Target="../media/image167.jpeg"/><Relationship Id="rId5" Type="http://schemas.openxmlformats.org/officeDocument/2006/relationships/image" Target="../media/image161.jpeg"/><Relationship Id="rId15" Type="http://schemas.openxmlformats.org/officeDocument/2006/relationships/image" Target="../media/image171.png"/><Relationship Id="rId10" Type="http://schemas.openxmlformats.org/officeDocument/2006/relationships/image" Target="../media/image166.jpeg"/><Relationship Id="rId4" Type="http://schemas.openxmlformats.org/officeDocument/2006/relationships/image" Target="../media/image4.png"/><Relationship Id="rId9" Type="http://schemas.openxmlformats.org/officeDocument/2006/relationships/image" Target="../media/image165.jpeg"/><Relationship Id="rId14" Type="http://schemas.openxmlformats.org/officeDocument/2006/relationships/image" Target="../media/image17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02/15/2022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16" name="Group 15">
            <a:extLst>
              <a:ext uri="{FF2B5EF4-FFF2-40B4-BE49-F238E27FC236}">
                <a16:creationId xmlns:a16="http://schemas.microsoft.com/office/drawing/2014/main" id="{331B1994-E4C6-E344-837F-D6062E30DE3D}"/>
              </a:ext>
            </a:extLst>
          </p:cNvPr>
          <p:cNvGrpSpPr/>
          <p:nvPr/>
        </p:nvGrpSpPr>
        <p:grpSpPr>
          <a:xfrm>
            <a:off x="2164856" y="4228068"/>
            <a:ext cx="1272668" cy="1727363"/>
            <a:chOff x="0" y="4171719"/>
            <a:chExt cx="1598210" cy="2169214"/>
          </a:xfrm>
        </p:grpSpPr>
        <p:sp>
          <p:nvSpPr>
            <p:cNvPr id="35" name="TextBox 34">
              <a:extLst>
                <a:ext uri="{FF2B5EF4-FFF2-40B4-BE49-F238E27FC236}">
                  <a16:creationId xmlns:a16="http://schemas.microsoft.com/office/drawing/2014/main" id="{14368513-8D40-584D-BC8F-EE6AE0C25A04}"/>
                </a:ext>
              </a:extLst>
            </p:cNvPr>
            <p:cNvSpPr txBox="1"/>
            <p:nvPr/>
          </p:nvSpPr>
          <p:spPr>
            <a:xfrm>
              <a:off x="0" y="5694602"/>
              <a:ext cx="1598210" cy="646331"/>
            </a:xfrm>
            <a:prstGeom prst="rect">
              <a:avLst/>
            </a:prstGeom>
            <a:noFill/>
          </p:spPr>
          <p:txBody>
            <a:bodyPr wrap="square">
              <a:spAutoFit/>
            </a:bodyPr>
            <a:lstStyle/>
            <a:p>
              <a:r>
                <a:rPr lang="en-US" dirty="0"/>
                <a:t>Jaime </a:t>
              </a:r>
              <a:r>
                <a:rPr lang="en-US" dirty="0" err="1"/>
                <a:t>Roquero</a:t>
              </a:r>
              <a:r>
                <a:rPr lang="en-US" dirty="0"/>
                <a:t> Gimenez</a:t>
              </a:r>
            </a:p>
          </p:txBody>
        </p:sp>
        <p:pic>
          <p:nvPicPr>
            <p:cNvPr id="36" name="Picture 2" descr="Jaime Roquero Gimenez">
              <a:extLst>
                <a:ext uri="{FF2B5EF4-FFF2-40B4-BE49-F238E27FC236}">
                  <a16:creationId xmlns:a16="http://schemas.microsoft.com/office/drawing/2014/main" id="{59DE6185-87F3-C245-915E-01C62A07A0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3659" y="4171719"/>
              <a:ext cx="1434551" cy="143455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7C52BF4C-6665-5644-8DBC-7DEF1DDB5D74}"/>
              </a:ext>
            </a:extLst>
          </p:cNvPr>
          <p:cNvGrpSpPr/>
          <p:nvPr/>
        </p:nvGrpSpPr>
        <p:grpSpPr>
          <a:xfrm>
            <a:off x="4871353" y="4222532"/>
            <a:ext cx="1245985" cy="1475980"/>
            <a:chOff x="4828688" y="4116011"/>
            <a:chExt cx="1564702" cy="1853528"/>
          </a:xfrm>
        </p:grpSpPr>
        <p:pic>
          <p:nvPicPr>
            <p:cNvPr id="38" name="Picture 6" descr="AmirAli Kia">
              <a:extLst>
                <a:ext uri="{FF2B5EF4-FFF2-40B4-BE49-F238E27FC236}">
                  <a16:creationId xmlns:a16="http://schemas.microsoft.com/office/drawing/2014/main" id="{63955D65-A5F0-2B4D-AF6C-FE0F274D3C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28688" y="4116011"/>
              <a:ext cx="1434551" cy="1434551"/>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CFD2F8C-042B-EC4B-A551-5F698EB8B755}"/>
                </a:ext>
              </a:extLst>
            </p:cNvPr>
            <p:cNvSpPr txBox="1"/>
            <p:nvPr/>
          </p:nvSpPr>
          <p:spPr>
            <a:xfrm>
              <a:off x="4953009" y="5600207"/>
              <a:ext cx="1440381" cy="369332"/>
            </a:xfrm>
            <a:prstGeom prst="rect">
              <a:avLst/>
            </a:prstGeom>
            <a:noFill/>
          </p:spPr>
          <p:txBody>
            <a:bodyPr wrap="square">
              <a:spAutoFit/>
            </a:bodyPr>
            <a:lstStyle/>
            <a:p>
              <a:r>
                <a:rPr lang="en-US" dirty="0" err="1"/>
                <a:t>Amirali</a:t>
              </a:r>
              <a:r>
                <a:rPr lang="en-US" dirty="0"/>
                <a:t> Kia</a:t>
              </a:r>
            </a:p>
          </p:txBody>
        </p:sp>
      </p:grpSp>
      <p:grpSp>
        <p:nvGrpSpPr>
          <p:cNvPr id="17" name="Group 16">
            <a:extLst>
              <a:ext uri="{FF2B5EF4-FFF2-40B4-BE49-F238E27FC236}">
                <a16:creationId xmlns:a16="http://schemas.microsoft.com/office/drawing/2014/main" id="{870C1107-748C-534F-81A3-9C37E682AEBB}"/>
              </a:ext>
            </a:extLst>
          </p:cNvPr>
          <p:cNvGrpSpPr/>
          <p:nvPr/>
        </p:nvGrpSpPr>
        <p:grpSpPr>
          <a:xfrm>
            <a:off x="3613475" y="4228066"/>
            <a:ext cx="1286666" cy="1520108"/>
            <a:chOff x="2244601" y="4154990"/>
            <a:chExt cx="1615789" cy="1908944"/>
          </a:xfrm>
        </p:grpSpPr>
        <p:pic>
          <p:nvPicPr>
            <p:cNvPr id="37" name="Picture 4" descr="Dorna Kashef">
              <a:extLst>
                <a:ext uri="{FF2B5EF4-FFF2-40B4-BE49-F238E27FC236}">
                  <a16:creationId xmlns:a16="http://schemas.microsoft.com/office/drawing/2014/main" id="{6C3D7F30-78E8-284D-BAFF-ED3106B028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4601" y="4154990"/>
              <a:ext cx="1434551" cy="1434551"/>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D7EA7AD5-E9FF-6449-831A-11F392A7DFA7}"/>
                </a:ext>
              </a:extLst>
            </p:cNvPr>
            <p:cNvSpPr txBox="1"/>
            <p:nvPr/>
          </p:nvSpPr>
          <p:spPr>
            <a:xfrm>
              <a:off x="2281797" y="5694602"/>
              <a:ext cx="1578593" cy="369332"/>
            </a:xfrm>
            <a:prstGeom prst="rect">
              <a:avLst/>
            </a:prstGeom>
            <a:noFill/>
          </p:spPr>
          <p:txBody>
            <a:bodyPr wrap="square">
              <a:spAutoFit/>
            </a:bodyPr>
            <a:lstStyle/>
            <a:p>
              <a:r>
                <a:rPr lang="en-US" dirty="0" err="1"/>
                <a:t>Dorna</a:t>
              </a:r>
              <a:r>
                <a:rPr lang="en-US" dirty="0"/>
                <a:t> </a:t>
              </a:r>
              <a:r>
                <a:rPr lang="en-US" dirty="0" err="1"/>
                <a:t>Kashef</a:t>
              </a:r>
              <a:endParaRPr lang="en-US" dirty="0"/>
            </a:p>
          </p:txBody>
        </p:sp>
      </p:grpSp>
      <p:grpSp>
        <p:nvGrpSpPr>
          <p:cNvPr id="21" name="Group 20">
            <a:extLst>
              <a:ext uri="{FF2B5EF4-FFF2-40B4-BE49-F238E27FC236}">
                <a16:creationId xmlns:a16="http://schemas.microsoft.com/office/drawing/2014/main" id="{B7C2A6FC-EEC3-F34F-9E89-B3DEF613BFE9}"/>
              </a:ext>
            </a:extLst>
          </p:cNvPr>
          <p:cNvGrpSpPr/>
          <p:nvPr/>
        </p:nvGrpSpPr>
        <p:grpSpPr>
          <a:xfrm>
            <a:off x="6110483" y="4222532"/>
            <a:ext cx="1414884" cy="1551149"/>
            <a:chOff x="6729433" y="4116009"/>
            <a:chExt cx="1776804" cy="1947925"/>
          </a:xfrm>
        </p:grpSpPr>
        <p:pic>
          <p:nvPicPr>
            <p:cNvPr id="41" name="Picture 8" descr="Jocelyn Charlton">
              <a:extLst>
                <a:ext uri="{FF2B5EF4-FFF2-40B4-BE49-F238E27FC236}">
                  <a16:creationId xmlns:a16="http://schemas.microsoft.com/office/drawing/2014/main" id="{1FA3AFDB-7E72-E644-BA17-07398DD4F6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59585" y="4116009"/>
              <a:ext cx="1578593" cy="157859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91616BBB-C3BC-8A44-97E3-1A72F44CCBDB}"/>
                </a:ext>
              </a:extLst>
            </p:cNvPr>
            <p:cNvSpPr txBox="1"/>
            <p:nvPr/>
          </p:nvSpPr>
          <p:spPr>
            <a:xfrm>
              <a:off x="6729433" y="5694602"/>
              <a:ext cx="1776804" cy="369332"/>
            </a:xfrm>
            <a:prstGeom prst="rect">
              <a:avLst/>
            </a:prstGeom>
            <a:noFill/>
          </p:spPr>
          <p:txBody>
            <a:bodyPr wrap="square">
              <a:spAutoFit/>
            </a:bodyPr>
            <a:lstStyle/>
            <a:p>
              <a:r>
                <a:rPr lang="en-US" dirty="0"/>
                <a:t>Jocelyn Charlton</a:t>
              </a:r>
            </a:p>
          </p:txBody>
        </p:sp>
      </p:grpSp>
      <p:grpSp>
        <p:nvGrpSpPr>
          <p:cNvPr id="30" name="Group 29">
            <a:extLst>
              <a:ext uri="{FF2B5EF4-FFF2-40B4-BE49-F238E27FC236}">
                <a16:creationId xmlns:a16="http://schemas.microsoft.com/office/drawing/2014/main" id="{7365AF7A-BA75-8447-80AE-B48961B62623}"/>
              </a:ext>
            </a:extLst>
          </p:cNvPr>
          <p:cNvGrpSpPr/>
          <p:nvPr/>
        </p:nvGrpSpPr>
        <p:grpSpPr>
          <a:xfrm>
            <a:off x="7502275" y="4222138"/>
            <a:ext cx="2849295" cy="1551463"/>
            <a:chOff x="8670521" y="4115615"/>
            <a:chExt cx="3578130" cy="1948319"/>
          </a:xfrm>
        </p:grpSpPr>
        <p:pic>
          <p:nvPicPr>
            <p:cNvPr id="43" name="Picture 10" descr="Kyle Gowen">
              <a:extLst>
                <a:ext uri="{FF2B5EF4-FFF2-40B4-BE49-F238E27FC236}">
                  <a16:creationId xmlns:a16="http://schemas.microsoft.com/office/drawing/2014/main" id="{ED29526D-1EE5-8340-B3A3-5B7A65EDA9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70521" y="4115615"/>
              <a:ext cx="1578592" cy="157859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FE2E7A36-83F5-9A49-8B71-DCEF8F5090C3}"/>
                </a:ext>
              </a:extLst>
            </p:cNvPr>
            <p:cNvSpPr txBox="1"/>
            <p:nvPr/>
          </p:nvSpPr>
          <p:spPr>
            <a:xfrm>
              <a:off x="8820559" y="5694602"/>
              <a:ext cx="3428092" cy="369332"/>
            </a:xfrm>
            <a:prstGeom prst="rect">
              <a:avLst/>
            </a:prstGeom>
            <a:noFill/>
          </p:spPr>
          <p:txBody>
            <a:bodyPr wrap="square">
              <a:spAutoFit/>
            </a:bodyPr>
            <a:lstStyle/>
            <a:p>
              <a:r>
                <a:rPr lang="en-US" dirty="0"/>
                <a:t>Kyle Gowen</a:t>
              </a:r>
            </a:p>
          </p:txBody>
        </p:sp>
      </p:grpSp>
      <p:grpSp>
        <p:nvGrpSpPr>
          <p:cNvPr id="32" name="Group 31">
            <a:extLst>
              <a:ext uri="{FF2B5EF4-FFF2-40B4-BE49-F238E27FC236}">
                <a16:creationId xmlns:a16="http://schemas.microsoft.com/office/drawing/2014/main" id="{89F92C23-F9E1-434E-99F0-653F4AF68823}"/>
              </a:ext>
            </a:extLst>
          </p:cNvPr>
          <p:cNvGrpSpPr/>
          <p:nvPr/>
        </p:nvGrpSpPr>
        <p:grpSpPr>
          <a:xfrm>
            <a:off x="8856610" y="4242758"/>
            <a:ext cx="1399526" cy="1545571"/>
            <a:chOff x="10491134" y="4115615"/>
            <a:chExt cx="1757517" cy="1940920"/>
          </a:xfrm>
        </p:grpSpPr>
        <p:pic>
          <p:nvPicPr>
            <p:cNvPr id="45" name="Picture 44">
              <a:extLst>
                <a:ext uri="{FF2B5EF4-FFF2-40B4-BE49-F238E27FC236}">
                  <a16:creationId xmlns:a16="http://schemas.microsoft.com/office/drawing/2014/main" id="{283B762A-DB79-C042-A617-15125202C7D5}"/>
                </a:ext>
              </a:extLst>
            </p:cNvPr>
            <p:cNvPicPr>
              <a:picLocks noChangeAspect="1"/>
            </p:cNvPicPr>
            <p:nvPr/>
          </p:nvPicPr>
          <p:blipFill>
            <a:blip r:embed="rId13"/>
            <a:stretch>
              <a:fillRect/>
            </a:stretch>
          </p:blipFill>
          <p:spPr>
            <a:xfrm>
              <a:off x="10491134" y="4115615"/>
              <a:ext cx="1757517" cy="1583505"/>
            </a:xfrm>
            <a:prstGeom prst="rect">
              <a:avLst/>
            </a:prstGeom>
          </p:spPr>
        </p:pic>
        <p:sp>
          <p:nvSpPr>
            <p:cNvPr id="46" name="TextBox 45">
              <a:extLst>
                <a:ext uri="{FF2B5EF4-FFF2-40B4-BE49-F238E27FC236}">
                  <a16:creationId xmlns:a16="http://schemas.microsoft.com/office/drawing/2014/main" id="{C92C873E-A336-704E-B2C2-AFDE87A2C312}"/>
                </a:ext>
              </a:extLst>
            </p:cNvPr>
            <p:cNvSpPr txBox="1"/>
            <p:nvPr/>
          </p:nvSpPr>
          <p:spPr>
            <a:xfrm>
              <a:off x="10659193" y="5687203"/>
              <a:ext cx="1574817" cy="369332"/>
            </a:xfrm>
            <a:prstGeom prst="rect">
              <a:avLst/>
            </a:prstGeom>
            <a:noFill/>
          </p:spPr>
          <p:txBody>
            <a:bodyPr wrap="square">
              <a:spAutoFit/>
            </a:bodyPr>
            <a:lstStyle/>
            <a:p>
              <a:r>
                <a:rPr lang="en-US" dirty="0"/>
                <a:t>Kieran Chacko</a:t>
              </a:r>
            </a:p>
          </p:txBody>
        </p:sp>
      </p:grpSp>
      <p:grpSp>
        <p:nvGrpSpPr>
          <p:cNvPr id="33" name="Group 32">
            <a:extLst>
              <a:ext uri="{FF2B5EF4-FFF2-40B4-BE49-F238E27FC236}">
                <a16:creationId xmlns:a16="http://schemas.microsoft.com/office/drawing/2014/main" id="{0B532647-47EA-164E-A27A-8704BF608692}"/>
              </a:ext>
            </a:extLst>
          </p:cNvPr>
          <p:cNvGrpSpPr/>
          <p:nvPr/>
        </p:nvGrpSpPr>
        <p:grpSpPr>
          <a:xfrm>
            <a:off x="10336838" y="4260689"/>
            <a:ext cx="1242983" cy="1506214"/>
            <a:chOff x="12562973" y="4126271"/>
            <a:chExt cx="1560932" cy="1891496"/>
          </a:xfrm>
        </p:grpSpPr>
        <p:pic>
          <p:nvPicPr>
            <p:cNvPr id="47" name="Picture 12" descr="Caitlin Gilley">
              <a:extLst>
                <a:ext uri="{FF2B5EF4-FFF2-40B4-BE49-F238E27FC236}">
                  <a16:creationId xmlns:a16="http://schemas.microsoft.com/office/drawing/2014/main" id="{19379E0D-E0FE-4B4C-BF68-AFB8E42F6E0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562973" y="4126271"/>
              <a:ext cx="1560932" cy="156093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DFFF9FE7-BB4F-9B43-9E34-69BC922B6903}"/>
                </a:ext>
              </a:extLst>
            </p:cNvPr>
            <p:cNvSpPr txBox="1"/>
            <p:nvPr/>
          </p:nvSpPr>
          <p:spPr>
            <a:xfrm>
              <a:off x="12658731" y="5648435"/>
              <a:ext cx="1413913" cy="369332"/>
            </a:xfrm>
            <a:prstGeom prst="rect">
              <a:avLst/>
            </a:prstGeom>
            <a:noFill/>
          </p:spPr>
          <p:txBody>
            <a:bodyPr wrap="square">
              <a:spAutoFit/>
            </a:bodyPr>
            <a:lstStyle/>
            <a:p>
              <a:r>
                <a:rPr lang="en-US" dirty="0"/>
                <a:t>Caitlin Gilley</a:t>
              </a:r>
            </a:p>
          </p:txBody>
        </p:sp>
      </p:grpSp>
      <p:pic>
        <p:nvPicPr>
          <p:cNvPr id="1038" name="Picture 14" descr="James Sun">
            <a:extLst>
              <a:ext uri="{FF2B5EF4-FFF2-40B4-BE49-F238E27FC236}">
                <a16:creationId xmlns:a16="http://schemas.microsoft.com/office/drawing/2014/main" id="{D0F7DDE1-8A33-9041-820B-B5CBC05FA50B}"/>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17815" y="4210660"/>
            <a:ext cx="1257047" cy="1257047"/>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F636A54B-9B76-B54C-A97A-5419404CB2F7}"/>
              </a:ext>
            </a:extLst>
          </p:cNvPr>
          <p:cNvSpPr txBox="1"/>
          <p:nvPr/>
        </p:nvSpPr>
        <p:spPr>
          <a:xfrm>
            <a:off x="1070085" y="5479067"/>
            <a:ext cx="1033250" cy="923330"/>
          </a:xfrm>
          <a:prstGeom prst="rect">
            <a:avLst/>
          </a:prstGeom>
          <a:noFill/>
        </p:spPr>
        <p:txBody>
          <a:bodyPr wrap="square">
            <a:spAutoFit/>
          </a:bodyPr>
          <a:lstStyle/>
          <a:p>
            <a:pPr algn="l" fontAlgn="ctr"/>
            <a:r>
              <a:rPr lang="en-US" i="0" dirty="0">
                <a:effectLst/>
                <a:latin typeface="+mj-lt"/>
              </a:rPr>
              <a:t>James </a:t>
            </a:r>
          </a:p>
          <a:p>
            <a:pPr algn="l" fontAlgn="ctr"/>
            <a:r>
              <a:rPr lang="en-US" i="0" dirty="0">
                <a:effectLst/>
                <a:latin typeface="+mj-lt"/>
              </a:rPr>
              <a:t>Sun</a:t>
            </a:r>
          </a:p>
          <a:p>
            <a:r>
              <a:rPr lang="en-US" i="0" dirty="0">
                <a:effectLst/>
                <a:latin typeface="+mj-lt"/>
              </a:rPr>
              <a:t> </a:t>
            </a:r>
            <a:endParaRPr lang="en-US" dirty="0">
              <a:latin typeface="+mj-lt"/>
            </a:endParaRP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65</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70</a:t>
            </a:fld>
            <a:endParaRPr lang="en-US"/>
          </a:p>
        </p:txBody>
      </p:sp>
    </p:spTree>
    <p:extLst>
      <p:ext uri="{BB962C8B-B14F-4D97-AF65-F5344CB8AC3E}">
        <p14:creationId xmlns:p14="http://schemas.microsoft.com/office/powerpoint/2010/main" val="3746101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2/14/22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74</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2/14/22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82</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83</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85</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86</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87</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88</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42520</TotalTime>
  <Words>11402</Words>
  <Application>Microsoft Macintosh PowerPoint</Application>
  <PresentationFormat>Widescreen</PresentationFormat>
  <Paragraphs>1229</Paragraphs>
  <Slides>89</Slides>
  <Notes>70</Notes>
  <HiddenSlides>4</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89</vt:i4>
      </vt:variant>
    </vt:vector>
  </HeadingPairs>
  <TitlesOfParts>
    <vt:vector size="109"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1377</cp:revision>
  <dcterms:created xsi:type="dcterms:W3CDTF">2018-04-23T21:48:17Z</dcterms:created>
  <dcterms:modified xsi:type="dcterms:W3CDTF">2022-02-15T15:33:45Z</dcterms:modified>
</cp:coreProperties>
</file>